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996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367-E3D6-4899-87B4-45B51D7F84F0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F844-40A3-4A57-9BAF-5EC14072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7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367-E3D6-4899-87B4-45B51D7F84F0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F844-40A3-4A57-9BAF-5EC14072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58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367-E3D6-4899-87B4-45B51D7F84F0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F844-40A3-4A57-9BAF-5EC14072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7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367-E3D6-4899-87B4-45B51D7F84F0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F844-40A3-4A57-9BAF-5EC14072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256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367-E3D6-4899-87B4-45B51D7F84F0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F844-40A3-4A57-9BAF-5EC14072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1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367-E3D6-4899-87B4-45B51D7F84F0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F844-40A3-4A57-9BAF-5EC14072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9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367-E3D6-4899-87B4-45B51D7F84F0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F844-40A3-4A57-9BAF-5EC14072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1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367-E3D6-4899-87B4-45B51D7F84F0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F844-40A3-4A57-9BAF-5EC14072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367-E3D6-4899-87B4-45B51D7F84F0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F844-40A3-4A57-9BAF-5EC14072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56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367-E3D6-4899-87B4-45B51D7F84F0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F844-40A3-4A57-9BAF-5EC14072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7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7367-E3D6-4899-87B4-45B51D7F84F0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F844-40A3-4A57-9BAF-5EC14072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6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7367-E3D6-4899-87B4-45B51D7F84F0}" type="datetimeFigureOut">
              <a:rPr lang="ru-RU" smtClean="0"/>
              <a:t>27.05.2014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F844-40A3-4A57-9BAF-5EC14072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26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2376264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1400" dirty="0">
                <a:solidFill>
                  <a:srgbClr val="808080"/>
                </a:solidFill>
                <a:latin typeface="Arial"/>
                <a:ea typeface="Times New Roman"/>
                <a:cs typeface="Times New Roman"/>
              </a:rPr>
              <a:t/>
            </a:r>
            <a:br>
              <a:rPr lang="ru-RU" sz="1400" dirty="0">
                <a:solidFill>
                  <a:srgbClr val="808080"/>
                </a:solidFill>
                <a:latin typeface="Arial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808080"/>
                </a:solidFill>
                <a:latin typeface="Arial"/>
                <a:ea typeface="Times New Roman"/>
                <a:cs typeface="Times New Roman"/>
              </a:rPr>
              <a:t>Пришла весна! 16 апреля  школьники, сотрудники учреждения вышли на уборку. Главной задачей было убрать накопившийся после зимы мусор. Сотрудники и учащиеся  ударно потрудились на территории школы. Самые теплые слова благодарности всем кто принял участие в субботнике, огромное спасибо!</a:t>
            </a:r>
            <a: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705791"/>
              </p:ext>
            </p:extLst>
          </p:nvPr>
        </p:nvGraphicFramePr>
        <p:xfrm>
          <a:off x="611560" y="2852936"/>
          <a:ext cx="7406640" cy="2137029"/>
        </p:xfrm>
        <a:graphic>
          <a:graphicData uri="http://schemas.openxmlformats.org/drawingml/2006/table">
            <a:tbl>
              <a:tblPr firstRow="1" firstCol="1" bandRow="1"/>
              <a:tblGrid>
                <a:gridCol w="7406640"/>
              </a:tblGrid>
              <a:tr h="553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Хорошо мы потрудились,</a:t>
                      </a:r>
                      <a:b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Но должны мы сознавать:</a:t>
                      </a:r>
                      <a:b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</a:b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 Лучше мусорить не надо,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Чтоб потом не убирать!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48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уборка\CAM00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32656"/>
            <a:ext cx="8208912" cy="579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07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уборка\CAM00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19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3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\Desktop\уборка\CAM003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9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62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уборка\CAM003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3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1\Desktop\уборка\CAM00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1" cy="564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43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уборка\CAM00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1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17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7150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уборка\CAM00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1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8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уборка\CAM00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19" cy="57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9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уборка\CAM003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15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уборка\CAM00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20080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17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5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Пришла весна! 16 апреля  школьники, сотрудники учреждения вышли на уборку. Главной задачей было убрать накопившийся после зимы мусор. Сотрудники и учащиеся  ударно потрудились на территории школы. Самые теплые слова благодарности всем кто принял участие в субботнике, огромное спасибо!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2014-04-11T09:30:54Z</dcterms:created>
  <dcterms:modified xsi:type="dcterms:W3CDTF">2014-05-27T08:18:52Z</dcterms:modified>
</cp:coreProperties>
</file>